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retendard Medium"/>
      <p:bold r:id="rId18"/>
    </p:embeddedFont>
    <p:embeddedFont>
      <p:font typeface="Pretendard Regular"/>
      <p:regular r:id="rId19"/>
    </p:embeddedFont>
    <p:embeddedFont>
      <p:font typeface="Pretendard Bold"/>
      <p:bold r:id="rId20"/>
    </p:embeddedFont>
    <p:embeddedFont>
      <p:font typeface="Cafe24 Dangdanghae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21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3566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3566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17800" y="914400"/>
            <a:ext cx="128651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89800" y="9283700"/>
            <a:ext cx="3708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500">
                <a:solidFill>
                  <a:srgbClr val="FFFFFF"/>
                </a:solidFill>
                <a:latin typeface="Pretendard Medium"/>
              </a:rPr>
              <a:t>2023564017 </a:t>
            </a:r>
            <a:r>
              <a:rPr lang="ko-KR" sz="2400" b="false" i="false" u="none" strike="noStrike" spc="500">
                <a:solidFill>
                  <a:srgbClr val="FFFFFF"/>
                </a:solidFill>
                <a:ea typeface="Pretendard Medium"/>
              </a:rPr>
              <a:t>김하윤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48000" y="774700"/>
            <a:ext cx="1231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80C4B0"/>
                </a:solidFill>
                <a:latin typeface="Pretendard Regular"/>
              </a:rPr>
              <a:t>2024.12.17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" y="7747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80C4B0"/>
                </a:solidFill>
                <a:latin typeface="Pretendard Regular"/>
              </a:rPr>
              <a:t>Presentation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38600" y="9296400"/>
            <a:ext cx="4826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916400" y="9398000"/>
            <a:ext cx="152400" cy="266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65500" y="9296400"/>
            <a:ext cx="4826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79800" y="9398000"/>
            <a:ext cx="266700" cy="266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248400" y="1143000"/>
            <a:ext cx="5791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3EAE8D"/>
                </a:solidFill>
                <a:latin typeface="Pretendard Bold"/>
              </a:rPr>
              <a:t>2023webprogramming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40200" y="6667500"/>
            <a:ext cx="10007600" cy="901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254500" y="6896100"/>
            <a:ext cx="9779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Bold"/>
              </a:rPr>
              <a:t>https://github.com/kkwkkn75/web_programming/tree/main/company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79800" y="4356100"/>
            <a:ext cx="113284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500" b="false" i="false" u="none" strike="noStrike" spc="100">
                <a:solidFill>
                  <a:srgbClr val="1D3E77"/>
                </a:solidFill>
                <a:ea typeface="Cafe24 Dangdanghae"/>
              </a:rPr>
              <a:t>내가</a:t>
            </a:r>
            <a:r>
              <a:rPr lang="en-US" sz="10500" b="false" i="false" u="none" strike="noStrike" spc="1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10500" b="false" i="false" u="none" strike="noStrike" spc="100">
                <a:solidFill>
                  <a:srgbClr val="1D3E77"/>
                </a:solidFill>
                <a:ea typeface="Cafe24 Dangdanghae"/>
              </a:rPr>
              <a:t>가고싶은</a:t>
            </a:r>
            <a:r>
              <a:rPr lang="en-US" sz="10500" b="false" i="false" u="none" strike="noStrike" spc="1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10500" b="false" i="false" u="none" strike="noStrike" spc="100">
                <a:solidFill>
                  <a:srgbClr val="1D3E77"/>
                </a:solidFill>
                <a:ea typeface="Cafe24 Dangdanghae"/>
              </a:rPr>
              <a:t>회사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71900" y="3098800"/>
            <a:ext cx="10744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false" i="false" u="none" strike="noStrike">
                <a:solidFill>
                  <a:srgbClr val="3EAE8D"/>
                </a:solidFill>
                <a:latin typeface="Cafe24 Dangdanghae"/>
              </a:rPr>
              <a:t>0.project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16300" y="2082800"/>
            <a:ext cx="12280900" cy="6121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066800" y="800100"/>
            <a:ext cx="97282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700" b="false" i="false" u="none" strike="noStrike">
                <a:solidFill>
                  <a:srgbClr val="3EAE8D"/>
                </a:solidFill>
                <a:ea typeface="Cafe24 Dangdanghae"/>
              </a:rPr>
              <a:t>참고가</a:t>
            </a:r>
            <a:r>
              <a:rPr lang="en-US" sz="57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5700" b="false" i="false" u="none" strike="noStrike">
                <a:solidFill>
                  <a:srgbClr val="3EAE8D"/>
                </a:solidFill>
                <a:ea typeface="Cafe24 Dangdanghae"/>
              </a:rPr>
              <a:t>된</a:t>
            </a:r>
            <a:r>
              <a:rPr lang="en-US" sz="57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5700" b="false" i="false" u="none" strike="noStrike">
                <a:solidFill>
                  <a:srgbClr val="3EAE8D"/>
                </a:solidFill>
                <a:ea typeface="Cafe24 Dangdanghae"/>
              </a:rPr>
              <a:t>사이트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000" y="1028700"/>
            <a:ext cx="9779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https://www.pen.go.kr/main/main.do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76200" y="2997200"/>
            <a:ext cx="97282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700" b="false" i="false" u="none" strike="noStrike">
                <a:solidFill>
                  <a:srgbClr val="3EAE8D"/>
                </a:solidFill>
                <a:ea typeface="Cafe24 Dangdanghae"/>
              </a:rPr>
              <a:t>평가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9500" y="4254500"/>
            <a:ext cx="9779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메뉴를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5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개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이상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만들었으며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css framwork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를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2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개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이상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사용하는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등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모든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조건을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충족시켰으므로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10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점이라고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생각합니다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67200" y="4483100"/>
            <a:ext cx="97663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3EAE8D"/>
                </a:solidFill>
                <a:ea typeface="Cafe24 Dangdanghae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1200" y="1981200"/>
            <a:ext cx="10591800" cy="7594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798300" y="3860800"/>
            <a:ext cx="54991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css framwork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활용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: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1.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상단의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버튼그룹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-&gt; Bootstrap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2.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하단의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1D3E77"/>
                </a:solidFill>
                <a:ea typeface="Pretendard Bold"/>
              </a:rPr>
              <a:t>로그인창</a:t>
            </a:r>
            <a:r>
              <a:rPr lang="en-US" sz="3000" b="false" i="false" u="none" strike="noStrike">
                <a:solidFill>
                  <a:srgbClr val="1D3E77"/>
                </a:solidFill>
                <a:latin typeface="Pretendard Bold"/>
              </a:rPr>
              <a:t> -&gt; Bulma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8100" y="5588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부산광역시교육청</a:t>
            </a: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사이트</a:t>
            </a:r>
            <a:r>
              <a:rPr lang="en-US" sz="58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구축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1447800"/>
            <a:ext cx="9423400" cy="607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66200" y="4191000"/>
            <a:ext cx="8521700" cy="556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987800" y="482600"/>
            <a:ext cx="11404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800" b="false" i="false" u="none" strike="noStrike">
                <a:solidFill>
                  <a:srgbClr val="3EAE8D"/>
                </a:solidFill>
                <a:ea typeface="Cafe24 Dangdanghae"/>
              </a:rPr>
              <a:t>코드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">
            <a:off x="9271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" y="2857500"/>
            <a:ext cx="9118600" cy="510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0" y="5143500"/>
            <a:ext cx="7912100" cy="3289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9652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">
            <a:off x="20701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" y="2565400"/>
            <a:ext cx="8712200" cy="556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56800" y="3733800"/>
            <a:ext cx="7454900" cy="281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8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">
            <a:off x="33020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2628900"/>
            <a:ext cx="8775700" cy="502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35900" y="6400800"/>
            <a:ext cx="10134600" cy="3619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6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20000">
            <a:off x="54356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2501900"/>
            <a:ext cx="8928100" cy="527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00" y="5270500"/>
            <a:ext cx="10883900" cy="304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3589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571500"/>
            <a:ext cx="64135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20000">
            <a:off x="6769100" y="1143000"/>
            <a:ext cx="762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2374900"/>
            <a:ext cx="6413500" cy="623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51900" y="3060700"/>
            <a:ext cx="8356600" cy="4406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90500" y="14605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버튼을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누를시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8623300"/>
            <a:ext cx="115316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8470900"/>
            <a:ext cx="7340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71700" y="1917700"/>
            <a:ext cx="6172200" cy="612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5270500"/>
            <a:ext cx="6172200" cy="1930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73700" y="40005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3700" y="59817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3700" y="69723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3700" y="79502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790700" y="660400"/>
            <a:ext cx="9702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깃허브에</a:t>
            </a:r>
            <a:r>
              <a:rPr lang="en-US" sz="4900" b="false" i="false" u="none" strike="noStrike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900" b="false" i="false" u="none" strike="noStrike">
                <a:solidFill>
                  <a:srgbClr val="3EAE8D"/>
                </a:solidFill>
                <a:ea typeface="Cafe24 Dangdanghae"/>
              </a:rPr>
              <a:t>제출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